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  <p:sldMasterId id="2147483689" r:id="rId2"/>
  </p:sldMasterIdLst>
  <p:notesMasterIdLst>
    <p:notesMasterId r:id="rId5"/>
  </p:notesMasterIdLst>
  <p:sldIdLst>
    <p:sldId id="256" r:id="rId3"/>
    <p:sldId id="257" r:id="rId4"/>
  </p:sldIdLst>
  <p:sldSz cx="43891200" cy="32918400"/>
  <p:notesSz cx="6858000" cy="9144000"/>
  <p:defaultTextStyle>
    <a:defPPr>
      <a:defRPr lang="en-US"/>
    </a:defPPr>
    <a:lvl1pPr marL="0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9435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38869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08304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77739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47174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816608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86043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55478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78">
          <p15:clr>
            <a:srgbClr val="A4A3A4"/>
          </p15:clr>
        </p15:guide>
        <p15:guide id="2" pos="137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25374"/>
    <a:srgbClr val="F8C01B"/>
    <a:srgbClr val="663300"/>
    <a:srgbClr val="6D3219"/>
    <a:srgbClr val="622B16"/>
    <a:srgbClr val="F6BA1C"/>
    <a:srgbClr val="5A1100"/>
    <a:srgbClr val="490E01"/>
    <a:srgbClr val="330000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1" autoAdjust="0"/>
    <p:restoredTop sz="98413" autoAdjust="0"/>
  </p:normalViewPr>
  <p:slideViewPr>
    <p:cSldViewPr snapToGrid="0" snapToObjects="1" showGuides="1">
      <p:cViewPr varScale="1">
        <p:scale>
          <a:sx n="26" d="100"/>
          <a:sy n="26" d="100"/>
        </p:scale>
        <p:origin x="2120" y="344"/>
      </p:cViewPr>
      <p:guideLst>
        <p:guide orient="horz" pos="10678"/>
        <p:guide pos="13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15CAC-1A7E-064E-A6D1-C097839DB84E}" type="datetimeFigureOut">
              <a:rPr lang="en-US" smtClean="0"/>
              <a:t>12/1/22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276EA-83CA-FE4F-A841-74D6D3DA3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9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276EA-83CA-FE4F-A841-74D6D3DA3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669972"/>
            <a:ext cx="42519600" cy="276279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200" b="0" i="0">
                <a:solidFill>
                  <a:srgbClr val="225374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99443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ernate Process 5"/>
          <p:cNvSpPr/>
          <p:nvPr userDrawn="1"/>
        </p:nvSpPr>
        <p:spPr>
          <a:xfrm>
            <a:off x="507990" y="507990"/>
            <a:ext cx="11999366" cy="3509034"/>
          </a:xfrm>
          <a:prstGeom prst="flowChartAlternateProcess">
            <a:avLst/>
          </a:prstGeom>
          <a:solidFill>
            <a:srgbClr val="F8C0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lternate Process 6"/>
          <p:cNvSpPr/>
          <p:nvPr userDrawn="1"/>
        </p:nvSpPr>
        <p:spPr>
          <a:xfrm>
            <a:off x="12775207" y="507990"/>
            <a:ext cx="30557971" cy="3509034"/>
          </a:xfrm>
          <a:prstGeom prst="flowChartAlternateProcess">
            <a:avLst/>
          </a:prstGeom>
          <a:solidFill>
            <a:srgbClr val="F8C01B">
              <a:alpha val="3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192CAE8-2589-7900-62F7-E035ABE56B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507990"/>
            <a:ext cx="10527102" cy="3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48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1969435" rtl="0" eaLnBrk="1" latinLnBrk="0" hangingPunct="1">
        <a:spcBef>
          <a:spcPct val="0"/>
        </a:spcBef>
        <a:buNone/>
        <a:defRPr sz="19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7076" indent="-1477076" algn="l" defTabSz="1969435" rtl="0" eaLnBrk="1" latinLnBrk="0" hangingPunct="1">
        <a:spcBef>
          <a:spcPct val="20000"/>
        </a:spcBef>
        <a:buFont typeface="Arial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200331" indent="-1230897" algn="l" defTabSz="1969435" rtl="0" eaLnBrk="1" latinLnBrk="0" hangingPunct="1">
        <a:spcBef>
          <a:spcPct val="20000"/>
        </a:spcBef>
        <a:buFont typeface="Arial"/>
        <a:buChar char="–"/>
        <a:defRPr sz="12100" kern="1200">
          <a:solidFill>
            <a:schemeClr val="tx1"/>
          </a:solidFill>
          <a:latin typeface="+mn-lt"/>
          <a:ea typeface="+mn-ea"/>
          <a:cs typeface="+mn-cs"/>
        </a:defRPr>
      </a:lvl2pPr>
      <a:lvl3pPr marL="4923587" indent="-984717" algn="l" defTabSz="1969435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93022" indent="-984717" algn="l" defTabSz="1969435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62456" indent="-984717" algn="l" defTabSz="1969435" rtl="0" eaLnBrk="1" latinLnBrk="0" hangingPunct="1">
        <a:spcBef>
          <a:spcPct val="20000"/>
        </a:spcBef>
        <a:buFont typeface="Arial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31891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326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70760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40195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9435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38869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08304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77739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47174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816608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86043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55478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ernate Process 6"/>
          <p:cNvSpPr/>
          <p:nvPr userDrawn="1"/>
        </p:nvSpPr>
        <p:spPr>
          <a:xfrm>
            <a:off x="507990" y="507990"/>
            <a:ext cx="11999366" cy="3509034"/>
          </a:xfrm>
          <a:prstGeom prst="flowChartAlternateProcess">
            <a:avLst/>
          </a:prstGeom>
          <a:solidFill>
            <a:srgbClr val="F8C0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lternate Process 8"/>
          <p:cNvSpPr/>
          <p:nvPr userDrawn="1"/>
        </p:nvSpPr>
        <p:spPr>
          <a:xfrm>
            <a:off x="12775207" y="507990"/>
            <a:ext cx="30557971" cy="3509034"/>
          </a:xfrm>
          <a:prstGeom prst="flowChartAlternateProcess">
            <a:avLst/>
          </a:prstGeom>
          <a:solidFill>
            <a:srgbClr val="F8C01B">
              <a:alpha val="3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524933" y="4352544"/>
            <a:ext cx="42808245" cy="27944064"/>
          </a:xfrm>
          <a:prstGeom prst="roundRect">
            <a:avLst>
              <a:gd name="adj" fmla="val 2369"/>
            </a:avLst>
          </a:prstGeom>
          <a:solidFill>
            <a:srgbClr val="F8C01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72F5750-3AD4-B94E-8530-CE44B783FA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507990"/>
            <a:ext cx="10527102" cy="3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2251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465916" y="1053956"/>
            <a:ext cx="29290001" cy="243143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6000" b="1" dirty="0">
                <a:solidFill>
                  <a:srgbClr val="225374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Project title</a:t>
            </a:r>
          </a:p>
          <a:p>
            <a:r>
              <a:rPr lang="en-US" sz="3600" dirty="0">
                <a:solidFill>
                  <a:srgbClr val="225374"/>
                </a:solidFill>
                <a:latin typeface="Source Sans Pro" charset="0"/>
                <a:ea typeface="Source Sans Pro" charset="0"/>
                <a:cs typeface="Source Sans Pro" charset="0"/>
              </a:rPr>
              <a:t>Author name(s)</a:t>
            </a:r>
          </a:p>
          <a:p>
            <a:r>
              <a:rPr lang="en-US" sz="3600" dirty="0">
                <a:solidFill>
                  <a:srgbClr val="225374"/>
                </a:solidFill>
                <a:latin typeface="Source Sans Pro" charset="0"/>
                <a:ea typeface="Source Sans Pro" charset="0"/>
                <a:cs typeface="Source Sans Pro" charset="0"/>
              </a:rPr>
              <a:t>Department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87829" y="4539343"/>
            <a:ext cx="42650228" cy="27758571"/>
          </a:xfrm>
        </p:spPr>
        <p:txBody>
          <a:bodyPr/>
          <a:lstStyle/>
          <a:p>
            <a:endParaRPr lang="en-US" dirty="0">
              <a:solidFill>
                <a:srgbClr val="22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1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24933" y="4352544"/>
            <a:ext cx="42808245" cy="27944064"/>
          </a:xfrm>
          <a:prstGeom prst="roundRect">
            <a:avLst>
              <a:gd name="adj" fmla="val 2369"/>
            </a:avLst>
          </a:prstGeom>
          <a:solidFill>
            <a:srgbClr val="F8C01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933" y="4352544"/>
            <a:ext cx="42808245" cy="27944064"/>
          </a:xfrm>
        </p:spPr>
        <p:txBody>
          <a:bodyPr lIns="731520" tIns="365760" rIns="731520" bIns="365760"/>
          <a:lstStyle/>
          <a:p>
            <a:endParaRPr lang="en-US" dirty="0">
              <a:solidFill>
                <a:srgbClr val="225374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65916" y="1053956"/>
            <a:ext cx="29290001" cy="243143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6000" b="1" dirty="0">
                <a:solidFill>
                  <a:srgbClr val="225374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Project title</a:t>
            </a:r>
          </a:p>
          <a:p>
            <a:r>
              <a:rPr lang="en-US" sz="3600" dirty="0">
                <a:solidFill>
                  <a:srgbClr val="225374"/>
                </a:solidFill>
                <a:latin typeface="Source Sans Pro" charset="0"/>
                <a:ea typeface="Source Sans Pro" charset="0"/>
                <a:cs typeface="Source Sans Pro" charset="0"/>
              </a:rPr>
              <a:t>Author name(s)</a:t>
            </a:r>
          </a:p>
          <a:p>
            <a:r>
              <a:rPr lang="en-US" sz="3600" dirty="0">
                <a:solidFill>
                  <a:srgbClr val="225374"/>
                </a:solidFill>
                <a:latin typeface="Source Sans Pro" charset="0"/>
                <a:ea typeface="Source Sans Pro" charset="0"/>
                <a:cs typeface="Source Sans Pro" charset="0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9767964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392</TotalTime>
  <Words>17</Words>
  <Application>Microsoft Macintosh PowerPoint</Application>
  <PresentationFormat>Custom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Source Sans Pro</vt:lpstr>
      <vt:lpstr>Source Sans Pro Semibold</vt:lpstr>
      <vt:lpstr>Default Theme</vt:lpstr>
      <vt:lpstr>Custom Design</vt:lpstr>
      <vt:lpstr>PowerPoint Presentation</vt:lpstr>
      <vt:lpstr>PowerPoint Presentation</vt:lpstr>
    </vt:vector>
  </TitlesOfParts>
  <Company>Rowansom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Askin</dc:creator>
  <cp:lastModifiedBy>Murphy, Daniel</cp:lastModifiedBy>
  <cp:revision>50</cp:revision>
  <dcterms:created xsi:type="dcterms:W3CDTF">2015-09-15T17:26:04Z</dcterms:created>
  <dcterms:modified xsi:type="dcterms:W3CDTF">2022-12-01T20:52:01Z</dcterms:modified>
</cp:coreProperties>
</file>