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4"/>
  </p:notesMasterIdLst>
  <p:sldIdLst>
    <p:sldId id="256" r:id="rId2"/>
    <p:sldId id="257" r:id="rId3"/>
  </p:sldIdLst>
  <p:sldSz cx="43891200" cy="32918400"/>
  <p:notesSz cx="6858000" cy="9144000"/>
  <p:defaultTextStyle>
    <a:defPPr>
      <a:defRPr lang="en-US"/>
    </a:defPPr>
    <a:lvl1pPr marL="0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69435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38869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08304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877739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847174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816608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786043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755478" algn="l" defTabSz="1969435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78">
          <p15:clr>
            <a:srgbClr val="A4A3A4"/>
          </p15:clr>
        </p15:guide>
        <p15:guide id="2" pos="137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25374"/>
    <a:srgbClr val="F8C01B"/>
    <a:srgbClr val="FBD66D"/>
    <a:srgbClr val="663300"/>
    <a:srgbClr val="6D3219"/>
    <a:srgbClr val="622B16"/>
    <a:srgbClr val="F6BA1C"/>
    <a:srgbClr val="5A1100"/>
    <a:srgbClr val="490E01"/>
    <a:srgbClr val="33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1" autoAdjust="0"/>
    <p:restoredTop sz="98413" autoAdjust="0"/>
  </p:normalViewPr>
  <p:slideViewPr>
    <p:cSldViewPr snapToGrid="0" snapToObjects="1" showGuides="1">
      <p:cViewPr varScale="1">
        <p:scale>
          <a:sx n="20" d="100"/>
          <a:sy n="20" d="100"/>
        </p:scale>
        <p:origin x="1200" y="53"/>
      </p:cViewPr>
      <p:guideLst>
        <p:guide orient="horz" pos="10678"/>
        <p:guide pos="137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15CAC-1A7E-064E-A6D1-C097839DB84E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4276EA-83CA-FE4F-A841-74D6D3DA3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95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276EA-83CA-FE4F-A841-74D6D3DA3C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3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CC0595-F3B6-51A4-3B22-D1B7E0585E70}"/>
              </a:ext>
            </a:extLst>
          </p:cNvPr>
          <p:cNvSpPr txBox="1"/>
          <p:nvPr userDrawn="1"/>
        </p:nvSpPr>
        <p:spPr>
          <a:xfrm>
            <a:off x="4368667" y="4800600"/>
            <a:ext cx="1955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ABSTRACT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717425-7079-614C-7831-940BFF4C45A1}"/>
              </a:ext>
            </a:extLst>
          </p:cNvPr>
          <p:cNvSpPr txBox="1"/>
          <p:nvPr userDrawn="1"/>
        </p:nvSpPr>
        <p:spPr>
          <a:xfrm>
            <a:off x="4368667" y="18897600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METHODS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EB0116-BC5F-2305-E503-74ECB9B50783}"/>
              </a:ext>
            </a:extLst>
          </p:cNvPr>
          <p:cNvSpPr txBox="1"/>
          <p:nvPr userDrawn="1"/>
        </p:nvSpPr>
        <p:spPr>
          <a:xfrm>
            <a:off x="19659600" y="4394774"/>
            <a:ext cx="19670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99443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ernate Process 5"/>
          <p:cNvSpPr/>
          <p:nvPr userDrawn="1"/>
        </p:nvSpPr>
        <p:spPr>
          <a:xfrm>
            <a:off x="228600" y="549924"/>
            <a:ext cx="10172700" cy="3509034"/>
          </a:xfrm>
          <a:prstGeom prst="flowChartAlternateProcess">
            <a:avLst/>
          </a:prstGeom>
          <a:solidFill>
            <a:srgbClr val="F8C01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lternate Process 6"/>
          <p:cNvSpPr/>
          <p:nvPr userDrawn="1"/>
        </p:nvSpPr>
        <p:spPr>
          <a:xfrm>
            <a:off x="10401300" y="168924"/>
            <a:ext cx="33299399" cy="4186572"/>
          </a:xfrm>
          <a:prstGeom prst="flowChartAlternateProcess">
            <a:avLst/>
          </a:prstGeom>
          <a:solidFill>
            <a:srgbClr val="F8C01B">
              <a:alpha val="34902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C192CAE8-2589-7900-62F7-E035ABE56B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1702823" y="-127614"/>
            <a:ext cx="14592330" cy="486411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E9352D7F-261D-8E45-DB06-B82C38946686}"/>
              </a:ext>
            </a:extLst>
          </p:cNvPr>
          <p:cNvGrpSpPr/>
          <p:nvPr userDrawn="1"/>
        </p:nvGrpSpPr>
        <p:grpSpPr>
          <a:xfrm>
            <a:off x="414338" y="4439958"/>
            <a:ext cx="10553700" cy="28326042"/>
            <a:chOff x="414338" y="3944658"/>
            <a:chExt cx="10553700" cy="2832604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A61AC8B-B128-8E94-60B9-5A9C51D510B1}"/>
                </a:ext>
              </a:extLst>
            </p:cNvPr>
            <p:cNvSpPr txBox="1"/>
            <p:nvPr userDrawn="1"/>
          </p:nvSpPr>
          <p:spPr>
            <a:xfrm>
              <a:off x="414339" y="3944658"/>
              <a:ext cx="10553699" cy="13513404"/>
            </a:xfrm>
            <a:prstGeom prst="rect">
              <a:avLst/>
            </a:prstGeom>
            <a:solidFill>
              <a:srgbClr val="F8C01B">
                <a:alpha val="34902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0760F07-6CB8-66B0-1576-738D831542E3}"/>
                </a:ext>
              </a:extLst>
            </p:cNvPr>
            <p:cNvSpPr txBox="1"/>
            <p:nvPr userDrawn="1"/>
          </p:nvSpPr>
          <p:spPr>
            <a:xfrm>
              <a:off x="414338" y="17877162"/>
              <a:ext cx="10553700" cy="14393538"/>
            </a:xfrm>
            <a:prstGeom prst="rect">
              <a:avLst/>
            </a:prstGeom>
            <a:solidFill>
              <a:srgbClr val="F8C01B">
                <a:alpha val="34902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350CEA5-7EFB-761C-1915-6B045897A69C}"/>
              </a:ext>
            </a:extLst>
          </p:cNvPr>
          <p:cNvGrpSpPr/>
          <p:nvPr userDrawn="1"/>
        </p:nvGrpSpPr>
        <p:grpSpPr>
          <a:xfrm>
            <a:off x="32985075" y="4439958"/>
            <a:ext cx="10553701" cy="28326041"/>
            <a:chOff x="20031075" y="3944658"/>
            <a:chExt cx="10553701" cy="28326041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3966D6-0DAF-1B9B-9853-233CC70C506E}"/>
                </a:ext>
              </a:extLst>
            </p:cNvPr>
            <p:cNvSpPr txBox="1"/>
            <p:nvPr userDrawn="1"/>
          </p:nvSpPr>
          <p:spPr>
            <a:xfrm>
              <a:off x="20031075" y="3944658"/>
              <a:ext cx="10553701" cy="9970104"/>
            </a:xfrm>
            <a:prstGeom prst="rect">
              <a:avLst/>
            </a:prstGeom>
            <a:solidFill>
              <a:srgbClr val="F8C01B">
                <a:alpha val="34902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E3D31F0-7C24-F68A-0B51-EA47D9988702}"/>
                </a:ext>
              </a:extLst>
            </p:cNvPr>
            <p:cNvSpPr txBox="1"/>
            <p:nvPr userDrawn="1"/>
          </p:nvSpPr>
          <p:spPr>
            <a:xfrm>
              <a:off x="20031075" y="14143361"/>
              <a:ext cx="10553701" cy="9970104"/>
            </a:xfrm>
            <a:prstGeom prst="rect">
              <a:avLst/>
            </a:prstGeom>
            <a:solidFill>
              <a:srgbClr val="F8C01B">
                <a:alpha val="34902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1308184A-7C2D-BCF2-2444-477BF79C4C63}"/>
                </a:ext>
              </a:extLst>
            </p:cNvPr>
            <p:cNvSpPr txBox="1"/>
            <p:nvPr userDrawn="1"/>
          </p:nvSpPr>
          <p:spPr>
            <a:xfrm>
              <a:off x="20031075" y="24342064"/>
              <a:ext cx="10553701" cy="7928635"/>
            </a:xfrm>
            <a:prstGeom prst="rect">
              <a:avLst/>
            </a:prstGeom>
            <a:solidFill>
              <a:srgbClr val="F8C01B">
                <a:alpha val="34902"/>
              </a:srgbClr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177A8FC-CEE4-3691-FF51-ABFCC3BE51A8}"/>
              </a:ext>
            </a:extLst>
          </p:cNvPr>
          <p:cNvSpPr txBox="1"/>
          <p:nvPr userDrawn="1"/>
        </p:nvSpPr>
        <p:spPr>
          <a:xfrm>
            <a:off x="4368667" y="4800600"/>
            <a:ext cx="19555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ABSTRACT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6B8417-496E-2889-29FB-A2CCC6556C49}"/>
              </a:ext>
            </a:extLst>
          </p:cNvPr>
          <p:cNvSpPr txBox="1"/>
          <p:nvPr userDrawn="1"/>
        </p:nvSpPr>
        <p:spPr>
          <a:xfrm>
            <a:off x="4368667" y="18897600"/>
            <a:ext cx="19367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METHODS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95A9FB-AD7C-6C2C-8836-355BDB821A13}"/>
              </a:ext>
            </a:extLst>
          </p:cNvPr>
          <p:cNvSpPr txBox="1"/>
          <p:nvPr userDrawn="1"/>
        </p:nvSpPr>
        <p:spPr>
          <a:xfrm>
            <a:off x="37037968" y="4800600"/>
            <a:ext cx="244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CONCLUSION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4ECCAF-C430-E265-C2D8-158CCA234053}"/>
              </a:ext>
            </a:extLst>
          </p:cNvPr>
          <p:cNvSpPr txBox="1"/>
          <p:nvPr userDrawn="1"/>
        </p:nvSpPr>
        <p:spPr>
          <a:xfrm>
            <a:off x="36409912" y="15087600"/>
            <a:ext cx="3704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FUTURE DIRECTIONS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DB8469F-8882-08BE-A6AB-0388C9F30B26}"/>
              </a:ext>
            </a:extLst>
          </p:cNvPr>
          <p:cNvSpPr txBox="1"/>
          <p:nvPr userDrawn="1"/>
        </p:nvSpPr>
        <p:spPr>
          <a:xfrm>
            <a:off x="36309596" y="25276843"/>
            <a:ext cx="3904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ACKNOWLEDGMENTS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5376A43-169E-99F1-CBCC-1C3625F6BF90}"/>
              </a:ext>
            </a:extLst>
          </p:cNvPr>
          <p:cNvSpPr txBox="1"/>
          <p:nvPr userDrawn="1"/>
        </p:nvSpPr>
        <p:spPr>
          <a:xfrm>
            <a:off x="37037968" y="29641800"/>
            <a:ext cx="231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03648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ctr" defTabSz="1969435" rtl="0" eaLnBrk="1" latinLnBrk="0" hangingPunct="1">
        <a:spcBef>
          <a:spcPct val="0"/>
        </a:spcBef>
        <a:buNone/>
        <a:defRPr sz="19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7076" indent="-1477076" algn="l" defTabSz="1969435" rtl="0" eaLnBrk="1" latinLnBrk="0" hangingPunct="1">
        <a:spcBef>
          <a:spcPct val="20000"/>
        </a:spcBef>
        <a:buFont typeface="Arial"/>
        <a:buChar char="•"/>
        <a:defRPr sz="13800" kern="1200">
          <a:solidFill>
            <a:schemeClr val="tx1"/>
          </a:solidFill>
          <a:latin typeface="+mn-lt"/>
          <a:ea typeface="+mn-ea"/>
          <a:cs typeface="+mn-cs"/>
        </a:defRPr>
      </a:lvl1pPr>
      <a:lvl2pPr marL="3200331" indent="-1230897" algn="l" defTabSz="1969435" rtl="0" eaLnBrk="1" latinLnBrk="0" hangingPunct="1">
        <a:spcBef>
          <a:spcPct val="20000"/>
        </a:spcBef>
        <a:buFont typeface="Arial"/>
        <a:buChar char="–"/>
        <a:defRPr sz="12100" kern="1200">
          <a:solidFill>
            <a:schemeClr val="tx1"/>
          </a:solidFill>
          <a:latin typeface="+mn-lt"/>
          <a:ea typeface="+mn-ea"/>
          <a:cs typeface="+mn-cs"/>
        </a:defRPr>
      </a:lvl2pPr>
      <a:lvl3pPr marL="4923587" indent="-984717" algn="l" defTabSz="1969435" rtl="0" eaLnBrk="1" latinLnBrk="0" hangingPunct="1">
        <a:spcBef>
          <a:spcPct val="20000"/>
        </a:spcBef>
        <a:buFont typeface="Arial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93022" indent="-984717" algn="l" defTabSz="1969435" rtl="0" eaLnBrk="1" latinLnBrk="0" hangingPunct="1">
        <a:spcBef>
          <a:spcPct val="20000"/>
        </a:spcBef>
        <a:buFont typeface="Arial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862456" indent="-984717" algn="l" defTabSz="1969435" rtl="0" eaLnBrk="1" latinLnBrk="0" hangingPunct="1">
        <a:spcBef>
          <a:spcPct val="20000"/>
        </a:spcBef>
        <a:buFont typeface="Arial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31891" indent="-984717" algn="l" defTabSz="1969435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801326" indent="-984717" algn="l" defTabSz="1969435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70760" indent="-984717" algn="l" defTabSz="1969435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740195" indent="-984717" algn="l" defTabSz="1969435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69435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38869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08304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877739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847174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816608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786043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755478" algn="l" defTabSz="1969435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027516" y="520556"/>
            <a:ext cx="29290001" cy="243143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6000" b="1" dirty="0">
                <a:solidFill>
                  <a:srgbClr val="225374"/>
                </a:solidFill>
                <a:latin typeface="Source Sans Pro Semibold" charset="0"/>
                <a:ea typeface="Source Sans Pro Semibold" charset="0"/>
                <a:cs typeface="Source Sans Pro Semibold" charset="0"/>
              </a:rPr>
              <a:t>Project title</a:t>
            </a:r>
          </a:p>
          <a:p>
            <a:r>
              <a:rPr lang="en-US" sz="3600" dirty="0">
                <a:solidFill>
                  <a:srgbClr val="225374"/>
                </a:solidFill>
                <a:latin typeface="Source Sans Pro" charset="0"/>
                <a:ea typeface="Source Sans Pro" charset="0"/>
                <a:cs typeface="Source Sans Pro" charset="0"/>
              </a:rPr>
              <a:t>Author name(s)</a:t>
            </a:r>
          </a:p>
          <a:p>
            <a:r>
              <a:rPr lang="en-US" sz="3600" dirty="0">
                <a:solidFill>
                  <a:srgbClr val="225374"/>
                </a:solidFill>
                <a:latin typeface="Source Sans Pro" charset="0"/>
                <a:ea typeface="Source Sans Pro" charset="0"/>
                <a:cs typeface="Source Sans Pro" charset="0"/>
              </a:rPr>
              <a:t>Department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5A5A738-BC28-CF10-0A03-0A56F0F67004}"/>
              </a:ext>
            </a:extLst>
          </p:cNvPr>
          <p:cNvSpPr/>
          <p:nvPr/>
        </p:nvSpPr>
        <p:spPr>
          <a:xfrm>
            <a:off x="36810950" y="30365700"/>
            <a:ext cx="2933700" cy="2362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225374"/>
                </a:solidFill>
              </a:rPr>
              <a:t>INSERT QR CODE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HERE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DC420F-4B6F-FEA7-F112-8238C9FA22F8}"/>
              </a:ext>
            </a:extLst>
          </p:cNvPr>
          <p:cNvSpPr/>
          <p:nvPr/>
        </p:nvSpPr>
        <p:spPr>
          <a:xfrm>
            <a:off x="730250" y="5829300"/>
            <a:ext cx="9594850" cy="11239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225374"/>
                </a:solidFill>
              </a:rPr>
              <a:t>MUST BE:</a:t>
            </a:r>
          </a:p>
          <a:p>
            <a:pPr marL="914400" indent="-914400" algn="ctr">
              <a:buAutoNum type="arabicPeriod"/>
            </a:pPr>
            <a:r>
              <a:rPr lang="en-US" sz="5400" dirty="0">
                <a:solidFill>
                  <a:srgbClr val="225374"/>
                </a:solidFill>
              </a:rPr>
              <a:t>UNDER 250 WORDS</a:t>
            </a:r>
          </a:p>
          <a:p>
            <a:pPr marL="914400" indent="-914400" algn="ctr">
              <a:buAutoNum type="arabicPeriod"/>
            </a:pPr>
            <a:r>
              <a:rPr lang="en-US" sz="5400" dirty="0">
                <a:solidFill>
                  <a:srgbClr val="225374"/>
                </a:solidFill>
              </a:rPr>
              <a:t> STRUCTURED &amp; HAVE THE FOLLOWING SUBHEADINGS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BACKGROUND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HYPOTHESIS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METHODS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RESULTS</a:t>
            </a:r>
          </a:p>
          <a:p>
            <a:pPr algn="ctr"/>
            <a:r>
              <a:rPr lang="en-US" sz="5400" dirty="0">
                <a:solidFill>
                  <a:srgbClr val="225374"/>
                </a:solidFill>
              </a:rPr>
              <a:t>CONCLUSIONS</a:t>
            </a:r>
          </a:p>
        </p:txBody>
      </p:sp>
    </p:spTree>
    <p:extLst>
      <p:ext uri="{BB962C8B-B14F-4D97-AF65-F5344CB8AC3E}">
        <p14:creationId xmlns:p14="http://schemas.microsoft.com/office/powerpoint/2010/main" val="1614014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1087099" y="4352544"/>
            <a:ext cx="21793201" cy="28565856"/>
          </a:xfrm>
          <a:prstGeom prst="roundRect">
            <a:avLst>
              <a:gd name="adj" fmla="val 2369"/>
            </a:avLst>
          </a:prstGeom>
          <a:solidFill>
            <a:srgbClr val="F8C01B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3465916" y="1053956"/>
            <a:ext cx="29290001" cy="243143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6000" b="1" dirty="0">
                <a:solidFill>
                  <a:srgbClr val="225374"/>
                </a:solidFill>
                <a:latin typeface="Source Sans Pro Semibold" charset="0"/>
                <a:ea typeface="Source Sans Pro Semibold" charset="0"/>
                <a:cs typeface="Source Sans Pro Semibold" charset="0"/>
              </a:rPr>
              <a:t>Project title</a:t>
            </a:r>
          </a:p>
          <a:p>
            <a:r>
              <a:rPr lang="en-US" sz="3600" dirty="0">
                <a:solidFill>
                  <a:srgbClr val="225374"/>
                </a:solidFill>
                <a:latin typeface="Source Sans Pro" charset="0"/>
                <a:ea typeface="Source Sans Pro" charset="0"/>
                <a:cs typeface="Source Sans Pro" charset="0"/>
              </a:rPr>
              <a:t>Author name(s)</a:t>
            </a:r>
          </a:p>
          <a:p>
            <a:r>
              <a:rPr lang="en-US" sz="3600" dirty="0">
                <a:solidFill>
                  <a:srgbClr val="225374"/>
                </a:solidFill>
                <a:latin typeface="Source Sans Pro" charset="0"/>
                <a:ea typeface="Source Sans Pro" charset="0"/>
                <a:cs typeface="Source Sans Pro" charset="0"/>
              </a:rPr>
              <a:t>Department</a:t>
            </a:r>
          </a:p>
        </p:txBody>
      </p:sp>
    </p:spTree>
    <p:extLst>
      <p:ext uri="{BB962C8B-B14F-4D97-AF65-F5344CB8AC3E}">
        <p14:creationId xmlns:p14="http://schemas.microsoft.com/office/powerpoint/2010/main" val="97679645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581</TotalTime>
  <Words>39</Words>
  <Application>Microsoft Office PowerPoint</Application>
  <PresentationFormat>Custom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Source Sans Pro</vt:lpstr>
      <vt:lpstr>Source Sans Pro Semibold</vt:lpstr>
      <vt:lpstr>Default Theme</vt:lpstr>
      <vt:lpstr>PowerPoint Presentation</vt:lpstr>
      <vt:lpstr>PowerPoint Presentation</vt:lpstr>
    </vt:vector>
  </TitlesOfParts>
  <Company>Rowansom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Askin</dc:creator>
  <cp:lastModifiedBy>Venkataraman, Venkateswar</cp:lastModifiedBy>
  <cp:revision>56</cp:revision>
  <dcterms:created xsi:type="dcterms:W3CDTF">2015-09-15T17:26:04Z</dcterms:created>
  <dcterms:modified xsi:type="dcterms:W3CDTF">2025-03-24T12:59:48Z</dcterms:modified>
</cp:coreProperties>
</file>